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58" r:id="rId4"/>
    <p:sldId id="259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812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77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44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189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70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65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032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36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97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5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31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3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75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3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63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0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799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F616A2A-F316-4221-B437-BE27D4776D9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F31C9-2520-4742-949F-FF5D215D3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5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08B51-C0D5-4715-9E71-51E64D5FC8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Интерактивная Анатомия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F42BD3-443C-4089-A916-56C89960AD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924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F953A-F19E-4CBD-850E-AFA1F7DA3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Знакомься: твое тело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905E1DA-D891-48DE-9B60-37769EB4D4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73" y="1825625"/>
            <a:ext cx="3110687" cy="4351338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41C5C8E-ED4A-4797-AC3E-DA4D9A0E61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Юный читатель!</a:t>
            </a:r>
          </a:p>
          <a:p>
            <a:r>
              <a:rPr lang="ru-RU" dirty="0"/>
              <a:t>Наверняка тебе не раз хотелось заглянуть внутрь себя хоть одним глазочком, ведь очень интересно узнать, как устроено все там ,внутри. Тебе кажется ,что это невозможно сделать ? Мы придумали удивительную книгу о твоем </a:t>
            </a:r>
            <a:r>
              <a:rPr lang="ru-RU" dirty="0" err="1"/>
              <a:t>теле.Что</a:t>
            </a:r>
            <a:r>
              <a:rPr lang="ru-RU" dirty="0"/>
              <a:t> в ней необычного? Тут все открывается ,вращается ,двигается! На каждой странице-свой секрет, раскрыв который ты сможешь понять, как </a:t>
            </a:r>
            <a:r>
              <a:rPr lang="ru-RU" dirty="0" err="1"/>
              <a:t>устьроен</a:t>
            </a:r>
            <a:r>
              <a:rPr lang="ru-RU" dirty="0"/>
              <a:t> и работает твой организм. Короткие понятные тексты помогут тебе разобраться во всем еще лучше. А чтобы узнать больше и с пользой провести свободное время, наводи смартфон на </a:t>
            </a:r>
            <a:r>
              <a:rPr lang="en-US" dirty="0"/>
              <a:t>QR-</a:t>
            </a:r>
            <a:r>
              <a:rPr lang="ru-RU" dirty="0"/>
              <a:t>коды внутри книги и смотри наши замечательные мультики. </a:t>
            </a:r>
          </a:p>
        </p:txBody>
      </p:sp>
    </p:spTree>
    <p:extLst>
      <p:ext uri="{BB962C8B-B14F-4D97-AF65-F5344CB8AC3E}">
        <p14:creationId xmlns:p14="http://schemas.microsoft.com/office/powerpoint/2010/main" val="2999657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493352-04BC-444B-BDDD-53E75F75D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109" y="134890"/>
            <a:ext cx="9421781" cy="65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28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CB9248-8268-414B-B0AB-C212B6D2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89" y="119490"/>
            <a:ext cx="8850030" cy="643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01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175E42-5788-456A-85D5-F4F07D38A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16" y="168119"/>
            <a:ext cx="8965777" cy="652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5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19F2B7-429E-48AF-925C-0326CDBBA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23" y="141562"/>
            <a:ext cx="8160457" cy="65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75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FD4E62-E519-4FB7-B343-DEF707E6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15" y="226885"/>
            <a:ext cx="9800169" cy="61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33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</TotalTime>
  <Words>116</Words>
  <Application>Microsoft Office PowerPoint</Application>
  <PresentationFormat>Широкоэкранный</PresentationFormat>
  <Paragraphs>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Ион</vt:lpstr>
      <vt:lpstr>Интерактивная Анатомия</vt:lpstr>
      <vt:lpstr>  Знакомься: твое тело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Анатомия</dc:title>
  <dc:creator>Аркола Менеджер</dc:creator>
  <cp:lastModifiedBy>Аркола Менеджер</cp:lastModifiedBy>
  <cp:revision>4</cp:revision>
  <dcterms:created xsi:type="dcterms:W3CDTF">2023-10-17T06:33:04Z</dcterms:created>
  <dcterms:modified xsi:type="dcterms:W3CDTF">2023-10-17T07:04:42Z</dcterms:modified>
</cp:coreProperties>
</file>